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EB93-D8D4-4977-A1AC-147EA8B5BB1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7C5D-7F55-463C-B4CC-72E033DEA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EB93-D8D4-4977-A1AC-147EA8B5BB1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7C5D-7F55-463C-B4CC-72E033DEA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EB93-D8D4-4977-A1AC-147EA8B5BB1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7C5D-7F55-463C-B4CC-72E033DEA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EB93-D8D4-4977-A1AC-147EA8B5BB1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7C5D-7F55-463C-B4CC-72E033DEA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EB93-D8D4-4977-A1AC-147EA8B5BB1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7C5D-7F55-463C-B4CC-72E033DEA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EB93-D8D4-4977-A1AC-147EA8B5BB1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7C5D-7F55-463C-B4CC-72E033DEA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EB93-D8D4-4977-A1AC-147EA8B5BB1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7C5D-7F55-463C-B4CC-72E033DEA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EB93-D8D4-4977-A1AC-147EA8B5BB1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7C5D-7F55-463C-B4CC-72E033DEA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EB93-D8D4-4977-A1AC-147EA8B5BB1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7C5D-7F55-463C-B4CC-72E033DEA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EB93-D8D4-4977-A1AC-147EA8B5BB1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7C5D-7F55-463C-B4CC-72E033DEA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EB93-D8D4-4977-A1AC-147EA8B5BB1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7C5D-7F55-463C-B4CC-72E033DEA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9EB93-D8D4-4977-A1AC-147EA8B5BB1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57C5D-7F55-463C-B4CC-72E033DEA6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i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857232"/>
            <a:ext cx="7215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HOW TO INSTALL AND USE THE “ZOOM APPLICATION”?</a:t>
            </a:r>
            <a:endParaRPr lang="en-US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5643578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Follow these simple steps to install and use the zoom application.</a:t>
            </a:r>
            <a:endParaRPr lang="en-US" b="1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2786058"/>
            <a:ext cx="1500198" cy="1500198"/>
          </a:xfrm>
          <a:prstGeom prst="rect">
            <a:avLst/>
          </a:prstGeom>
        </p:spPr>
      </p:pic>
      <p:pic>
        <p:nvPicPr>
          <p:cNvPr id="5" name="Picture 4" descr="logoletterhea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9058" y="6357958"/>
            <a:ext cx="5000660" cy="3619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71546"/>
            <a:ext cx="7704976" cy="5143536"/>
          </a:xfrm>
          <a:prstGeom prst="rect">
            <a:avLst/>
          </a:prstGeom>
        </p:spPr>
      </p:pic>
      <p:pic>
        <p:nvPicPr>
          <p:cNvPr id="4" name="Picture 3" descr="logoletterhea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9058" y="6357958"/>
            <a:ext cx="5000660" cy="361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142852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STEP-9 </a:t>
            </a:r>
            <a:r>
              <a:rPr lang="en-US" sz="2400" b="1" dirty="0" smtClean="0"/>
              <a:t>The following screen will appear. </a:t>
            </a:r>
            <a:br>
              <a:rPr lang="en-US" sz="2400" b="1" dirty="0" smtClean="0"/>
            </a:br>
            <a:r>
              <a:rPr lang="en-US" sz="2400" b="1" dirty="0" smtClean="0"/>
              <a:t>Type your login id and password (provided by the school). 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8788954" cy="4714908"/>
          </a:xfrm>
          <a:prstGeom prst="rect">
            <a:avLst/>
          </a:prstGeom>
        </p:spPr>
      </p:pic>
      <p:pic>
        <p:nvPicPr>
          <p:cNvPr id="3" name="Picture 2" descr="logoletterhea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9058" y="6357958"/>
            <a:ext cx="5000660" cy="361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285729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-10 </a:t>
            </a:r>
            <a:r>
              <a:rPr lang="en-US" sz="2400" b="1" dirty="0" smtClean="0"/>
              <a:t>The following window appears. Click on </a:t>
            </a:r>
            <a:r>
              <a:rPr lang="en-US" sz="2400" b="1" dirty="0" smtClean="0">
                <a:solidFill>
                  <a:srgbClr val="FF0000"/>
                </a:solidFill>
              </a:rPr>
              <a:t>“Open Zoom Meetings”.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857232"/>
            <a:ext cx="7155706" cy="5143536"/>
          </a:xfrm>
          <a:prstGeom prst="rect">
            <a:avLst/>
          </a:prstGeom>
        </p:spPr>
      </p:pic>
      <p:pic>
        <p:nvPicPr>
          <p:cNvPr id="4" name="Picture 3" descr="logoletterhea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9058" y="6286520"/>
            <a:ext cx="5000660" cy="361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-11 The following window appears. Click on </a:t>
            </a:r>
            <a:r>
              <a:rPr lang="en-US" sz="2400" dirty="0" smtClean="0">
                <a:solidFill>
                  <a:srgbClr val="FF0000"/>
                </a:solidFill>
              </a:rPr>
              <a:t>“JOIN” </a:t>
            </a:r>
            <a:r>
              <a:rPr lang="en-US" sz="2400" dirty="0" smtClean="0"/>
              <a:t>icon. 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500298" y="2285992"/>
            <a:ext cx="1214446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035951" y="1464455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P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071546"/>
            <a:ext cx="5643602" cy="5165716"/>
          </a:xfrm>
          <a:prstGeom prst="rect">
            <a:avLst/>
          </a:prstGeom>
        </p:spPr>
      </p:pic>
      <p:pic>
        <p:nvPicPr>
          <p:cNvPr id="4" name="Picture 3" descr="logoletterhea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9058" y="6357958"/>
            <a:ext cx="5000660" cy="361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-12 </a:t>
            </a:r>
            <a:r>
              <a:rPr lang="en-US" sz="2400" b="1" dirty="0" smtClean="0"/>
              <a:t>Enter meeting ID and password as required.  </a:t>
            </a:r>
            <a:endParaRPr lang="en-US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928670"/>
            <a:ext cx="8643966" cy="4637128"/>
          </a:xfrm>
          <a:prstGeom prst="rect">
            <a:avLst/>
          </a:prstGeom>
        </p:spPr>
      </p:pic>
      <p:pic>
        <p:nvPicPr>
          <p:cNvPr id="3" name="Picture 2" descr="logoletterhea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9058" y="6357958"/>
            <a:ext cx="5000660" cy="361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-13 </a:t>
            </a:r>
            <a:r>
              <a:rPr lang="en-US" sz="2400" b="1" dirty="0" smtClean="0"/>
              <a:t>THIS IS YOUR ZOOM SESSION MAIN SCREEN.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-05-08 (1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8788955" cy="47149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29058" y="2571744"/>
            <a:ext cx="1785950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7158" y="28572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-14 </a:t>
            </a:r>
            <a:r>
              <a:rPr lang="en-US" sz="2400" b="1" dirty="0" smtClean="0"/>
              <a:t>This is how your screen will look once you’ve joined the scheduled class.</a:t>
            </a:r>
            <a:endParaRPr lang="en-US" sz="2400" b="1" dirty="0"/>
          </a:p>
        </p:txBody>
      </p:sp>
      <p:pic>
        <p:nvPicPr>
          <p:cNvPr id="7" name="Picture 6" descr="logoletterhea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9058" y="6357958"/>
            <a:ext cx="5000660" cy="3619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-13 </a:t>
            </a:r>
            <a:r>
              <a:rPr lang="en-US" sz="2400" b="1" dirty="0" smtClean="0"/>
              <a:t>THIS IS YOUR ZOOM SESSION MAIN SCREEN.</a:t>
            </a:r>
            <a:endParaRPr lang="en-US" sz="2400" b="1" dirty="0"/>
          </a:p>
        </p:txBody>
      </p:sp>
      <p:pic>
        <p:nvPicPr>
          <p:cNvPr id="3" name="Picture 2" descr="2020-05-08 (15).png"/>
          <p:cNvPicPr>
            <a:picLocks noChangeAspect="1"/>
          </p:cNvPicPr>
          <p:nvPr/>
        </p:nvPicPr>
        <p:blipFill>
          <a:blip r:embed="rId2"/>
          <a:srcRect t="90909"/>
          <a:stretch>
            <a:fillRect/>
          </a:stretch>
        </p:blipFill>
        <p:spPr>
          <a:xfrm>
            <a:off x="142844" y="1142984"/>
            <a:ext cx="8788955" cy="428628"/>
          </a:xfrm>
          <a:prstGeom prst="rect">
            <a:avLst/>
          </a:prstGeom>
        </p:spPr>
      </p:pic>
      <p:pic>
        <p:nvPicPr>
          <p:cNvPr id="4" name="Picture 3" descr="2020-05-08 (15).png"/>
          <p:cNvPicPr>
            <a:picLocks noChangeAspect="1"/>
          </p:cNvPicPr>
          <p:nvPr/>
        </p:nvPicPr>
        <p:blipFill>
          <a:blip r:embed="rId2"/>
          <a:srcRect t="90909" r="86158" b="-1515"/>
          <a:stretch>
            <a:fillRect/>
          </a:stretch>
        </p:blipFill>
        <p:spPr>
          <a:xfrm>
            <a:off x="3286116" y="2357430"/>
            <a:ext cx="3216823" cy="1322274"/>
          </a:xfrm>
          <a:prstGeom prst="rect">
            <a:avLst/>
          </a:prstGeom>
        </p:spPr>
      </p:pic>
      <p:pic>
        <p:nvPicPr>
          <p:cNvPr id="5" name="Picture 4" descr="2020-05-08 (15).png"/>
          <p:cNvPicPr>
            <a:picLocks noChangeAspect="1"/>
          </p:cNvPicPr>
          <p:nvPr/>
        </p:nvPicPr>
        <p:blipFill>
          <a:blip r:embed="rId2"/>
          <a:srcRect l="36577" t="93113" r="30911" b="-275"/>
          <a:stretch>
            <a:fillRect/>
          </a:stretch>
        </p:blipFill>
        <p:spPr>
          <a:xfrm>
            <a:off x="785786" y="3929066"/>
            <a:ext cx="7858177" cy="928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2571744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 can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ute</a:t>
            </a:r>
            <a:r>
              <a:rPr lang="en-US" b="1" dirty="0" smtClean="0"/>
              <a:t> and </a:t>
            </a:r>
            <a:r>
              <a:rPr lang="en-US" b="1" dirty="0" err="1">
                <a:solidFill>
                  <a:srgbClr val="FF0000"/>
                </a:solidFill>
              </a:rPr>
              <a:t>U</a:t>
            </a:r>
            <a:r>
              <a:rPr lang="en-US" b="1" dirty="0" err="1" smtClean="0">
                <a:solidFill>
                  <a:srgbClr val="FF0000"/>
                </a:solidFill>
              </a:rPr>
              <a:t>nmute</a:t>
            </a:r>
            <a:r>
              <a:rPr lang="en-US" b="1" dirty="0" smtClean="0"/>
              <a:t> yourself using this feature.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5984" y="3143248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2" idx="1"/>
          </p:cNvCxnSpPr>
          <p:nvPr/>
        </p:nvCxnSpPr>
        <p:spPr>
          <a:xfrm rot="10800000" flipV="1">
            <a:off x="6572264" y="3100470"/>
            <a:ext cx="571504" cy="42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43768" y="2500306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 can </a:t>
            </a:r>
            <a:r>
              <a:rPr lang="en-US" b="1" dirty="0" smtClean="0">
                <a:solidFill>
                  <a:srgbClr val="FF0000"/>
                </a:solidFill>
              </a:rPr>
              <a:t>start and stop sharing your video</a:t>
            </a:r>
            <a:r>
              <a:rPr lang="en-US" b="1" dirty="0" smtClean="0"/>
              <a:t> using this feature .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7158" y="1714488"/>
            <a:ext cx="300039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71538" y="1571612"/>
            <a:ext cx="421484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143240" y="4857760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29124" y="514351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 this feature to type in the </a:t>
            </a:r>
            <a:r>
              <a:rPr lang="en-US" b="1" dirty="0" smtClean="0">
                <a:solidFill>
                  <a:srgbClr val="FF0000"/>
                </a:solidFill>
              </a:rPr>
              <a:t>CHAT BOX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3" name="Picture 22" descr="logoletterhea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9058" y="6357958"/>
            <a:ext cx="5000660" cy="3619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143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STEP -1 </a:t>
            </a:r>
            <a:r>
              <a:rPr lang="en-US" sz="2800" b="1" dirty="0" smtClean="0"/>
              <a:t>OPEN YOUR WEB BROWSER ON YOUR DESKTOP OR LAPTOP. </a:t>
            </a:r>
            <a:br>
              <a:rPr lang="en-US" sz="2800" b="1" dirty="0" smtClean="0"/>
            </a:br>
            <a:r>
              <a:rPr lang="en-US" sz="2800" b="1" dirty="0" smtClean="0"/>
              <a:t>YOU CAN USE YOUR MOBILE PHONES AS WELL. </a:t>
            </a:r>
            <a:br>
              <a:rPr lang="en-US" sz="2800" b="1" dirty="0" smtClean="0"/>
            </a:br>
            <a:r>
              <a:rPr lang="en-US" sz="2800" b="1" dirty="0" smtClean="0"/>
              <a:t>Go to </a:t>
            </a:r>
            <a:r>
              <a:rPr lang="en-US" sz="2800" b="1" dirty="0" err="1" smtClean="0"/>
              <a:t>google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hlinkClick r:id="rId2"/>
              </a:rPr>
              <a:t>www.google.co.in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Some commonly used web browsers are-  </a:t>
            </a:r>
            <a:endParaRPr lang="en-US" sz="2800" b="1" dirty="0"/>
          </a:p>
        </p:txBody>
      </p:sp>
      <p:pic>
        <p:nvPicPr>
          <p:cNvPr id="3" name="Picture 2" descr="what-is-a-web-browser-definition-examples_112355.jpg"/>
          <p:cNvPicPr>
            <a:picLocks noChangeAspect="1"/>
          </p:cNvPicPr>
          <p:nvPr/>
        </p:nvPicPr>
        <p:blipFill>
          <a:blip r:embed="rId3"/>
          <a:srcRect l="6994" t="11526" r="74491" b="45664"/>
          <a:stretch>
            <a:fillRect/>
          </a:stretch>
        </p:blipFill>
        <p:spPr>
          <a:xfrm>
            <a:off x="285720" y="2928934"/>
            <a:ext cx="1428760" cy="1857388"/>
          </a:xfrm>
          <a:prstGeom prst="rect">
            <a:avLst/>
          </a:prstGeom>
        </p:spPr>
      </p:pic>
      <p:pic>
        <p:nvPicPr>
          <p:cNvPr id="4" name="Picture 3" descr="what-is-a-web-browser-definition-examples_112355.jpg"/>
          <p:cNvPicPr>
            <a:picLocks noChangeAspect="1"/>
          </p:cNvPicPr>
          <p:nvPr/>
        </p:nvPicPr>
        <p:blipFill>
          <a:blip r:embed="rId3"/>
          <a:srcRect l="43098" t="11526" r="41164" b="45664"/>
          <a:stretch>
            <a:fillRect/>
          </a:stretch>
        </p:blipFill>
        <p:spPr>
          <a:xfrm>
            <a:off x="3643306" y="2857496"/>
            <a:ext cx="1214446" cy="1857388"/>
          </a:xfrm>
          <a:prstGeom prst="rect">
            <a:avLst/>
          </a:prstGeom>
        </p:spPr>
      </p:pic>
      <p:pic>
        <p:nvPicPr>
          <p:cNvPr id="5" name="Picture 4" descr="what-is-a-web-browser-definition-examples_112355.jpg"/>
          <p:cNvPicPr>
            <a:picLocks noChangeAspect="1"/>
          </p:cNvPicPr>
          <p:nvPr/>
        </p:nvPicPr>
        <p:blipFill>
          <a:blip r:embed="rId3"/>
          <a:srcRect l="74574" t="11526" r="5985" b="37431"/>
          <a:stretch>
            <a:fillRect/>
          </a:stretch>
        </p:blipFill>
        <p:spPr>
          <a:xfrm>
            <a:off x="6429388" y="2571744"/>
            <a:ext cx="1500198" cy="2214578"/>
          </a:xfrm>
          <a:prstGeom prst="rect">
            <a:avLst/>
          </a:prstGeom>
        </p:spPr>
      </p:pic>
      <p:pic>
        <p:nvPicPr>
          <p:cNvPr id="6" name="Picture 5" descr="logoletterhead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9058" y="6357958"/>
            <a:ext cx="5000660" cy="3619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P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19032" cy="4738704"/>
          </a:xfrm>
          <a:prstGeom prst="rect">
            <a:avLst/>
          </a:prstGeom>
        </p:spPr>
      </p:pic>
      <p:pic>
        <p:nvPicPr>
          <p:cNvPr id="5" name="Picture 4" descr="logoletterhea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9058" y="6357958"/>
            <a:ext cx="5000660" cy="361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28572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-2 TYPE- “ </a:t>
            </a:r>
            <a:r>
              <a:rPr lang="en-US" sz="2400" b="1" dirty="0" smtClean="0">
                <a:solidFill>
                  <a:srgbClr val="FF0000"/>
                </a:solidFill>
              </a:rPr>
              <a:t>DOWNLOAD ZOOM APP</a:t>
            </a:r>
            <a:r>
              <a:rPr lang="en-US" sz="2400" b="1" dirty="0" smtClean="0"/>
              <a:t>” IN THE SEARCH BAR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Down Arrow 6"/>
          <p:cNvSpPr/>
          <p:nvPr/>
        </p:nvSpPr>
        <p:spPr>
          <a:xfrm>
            <a:off x="214282" y="428604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28794" y="2571744"/>
            <a:ext cx="121444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8670"/>
            <a:ext cx="8788954" cy="4714908"/>
          </a:xfrm>
          <a:prstGeom prst="rect">
            <a:avLst/>
          </a:prstGeom>
        </p:spPr>
      </p:pic>
      <p:pic>
        <p:nvPicPr>
          <p:cNvPr id="3" name="Picture 2" descr="logoletterhea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9058" y="6357958"/>
            <a:ext cx="5000660" cy="361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28572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-3 Choose the first link- </a:t>
            </a:r>
            <a:r>
              <a:rPr lang="en-US" sz="2400" dirty="0" err="1" smtClean="0">
                <a:solidFill>
                  <a:srgbClr val="FF0000"/>
                </a:solidFill>
              </a:rPr>
              <a:t>zoom.us</a:t>
            </a:r>
            <a:r>
              <a:rPr lang="en-US" sz="2400" dirty="0" smtClean="0">
                <a:solidFill>
                  <a:srgbClr val="FF0000"/>
                </a:solidFill>
              </a:rPr>
              <a:t>/download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643174" y="2285992"/>
            <a:ext cx="200026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71472" y="2071678"/>
            <a:ext cx="4500594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71546"/>
            <a:ext cx="8358214" cy="4483834"/>
          </a:xfrm>
          <a:prstGeom prst="rect">
            <a:avLst/>
          </a:prstGeom>
        </p:spPr>
      </p:pic>
      <p:pic>
        <p:nvPicPr>
          <p:cNvPr id="3" name="Picture 2" descr="logoletterhea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9058" y="6357958"/>
            <a:ext cx="5000660" cy="361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28572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window will open.</a:t>
            </a:r>
            <a:br>
              <a:rPr lang="en-US" sz="2400" dirty="0" smtClean="0"/>
            </a:br>
            <a:r>
              <a:rPr lang="en-US" sz="2400" dirty="0" smtClean="0"/>
              <a:t>STEP -4 </a:t>
            </a:r>
            <a:r>
              <a:rPr lang="en-US" sz="2400" b="1" dirty="0" smtClean="0"/>
              <a:t>Select Zoom Client for Meetings. Click on </a:t>
            </a:r>
            <a:r>
              <a:rPr lang="en-US" sz="2400" b="1" dirty="0" smtClean="0">
                <a:solidFill>
                  <a:srgbClr val="FF0000"/>
                </a:solidFill>
              </a:rPr>
              <a:t>DOWNLOAD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5" name="Oval 4"/>
          <p:cNvSpPr/>
          <p:nvPr/>
        </p:nvSpPr>
        <p:spPr>
          <a:xfrm>
            <a:off x="1989948" y="2742052"/>
            <a:ext cx="4429156" cy="16430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714744" y="3571876"/>
            <a:ext cx="157163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142984"/>
            <a:ext cx="8342800" cy="5231924"/>
          </a:xfrm>
          <a:prstGeom prst="rect">
            <a:avLst/>
          </a:prstGeom>
        </p:spPr>
      </p:pic>
      <p:pic>
        <p:nvPicPr>
          <p:cNvPr id="3" name="Picture 2" descr="logoletterhea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9058" y="6357958"/>
            <a:ext cx="5000660" cy="361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28572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-5 </a:t>
            </a:r>
            <a:r>
              <a:rPr lang="en-US" sz="2400" b="1" dirty="0" smtClean="0"/>
              <a:t>Choose the location where you want to save it and click on SAVE .</a:t>
            </a:r>
            <a:endParaRPr lang="en-US" sz="2400" b="1" dirty="0"/>
          </a:p>
        </p:txBody>
      </p:sp>
      <p:sp>
        <p:nvSpPr>
          <p:cNvPr id="5" name="Oval 4"/>
          <p:cNvSpPr/>
          <p:nvPr/>
        </p:nvSpPr>
        <p:spPr>
          <a:xfrm>
            <a:off x="1500166" y="1142984"/>
            <a:ext cx="3500462" cy="1214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72198" y="5572140"/>
            <a:ext cx="1285884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500694" y="5357826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P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8256290" cy="4429156"/>
          </a:xfrm>
          <a:prstGeom prst="rect">
            <a:avLst/>
          </a:prstGeom>
        </p:spPr>
      </p:pic>
      <p:pic>
        <p:nvPicPr>
          <p:cNvPr id="4" name="Picture 3" descr="logoletterhea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9058" y="6357958"/>
            <a:ext cx="5000660" cy="361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285729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-6 </a:t>
            </a:r>
            <a:r>
              <a:rPr lang="en-US" sz="2400" b="1" dirty="0" smtClean="0"/>
              <a:t>Your “ZOOM INSTALLER” will be downloaded. </a:t>
            </a:r>
            <a:br>
              <a:rPr lang="en-US" sz="2400" b="1" dirty="0" smtClean="0"/>
            </a:br>
            <a:r>
              <a:rPr lang="en-US" sz="2400" b="1" dirty="0" smtClean="0"/>
              <a:t>See the bottom of your screen. </a:t>
            </a:r>
            <a:endParaRPr lang="en-US" sz="2400" b="1" dirty="0"/>
          </a:p>
        </p:txBody>
      </p:sp>
      <p:sp>
        <p:nvSpPr>
          <p:cNvPr id="6" name="Oval 5"/>
          <p:cNvSpPr/>
          <p:nvPr/>
        </p:nvSpPr>
        <p:spPr>
          <a:xfrm>
            <a:off x="142844" y="4714884"/>
            <a:ext cx="1928826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071538" y="4286256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312"/>
            <a:ext cx="9144000" cy="4905375"/>
          </a:xfrm>
          <a:prstGeom prst="rect">
            <a:avLst/>
          </a:prstGeom>
        </p:spPr>
      </p:pic>
      <p:pic>
        <p:nvPicPr>
          <p:cNvPr id="3" name="Picture 2" descr="logoletterhea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9058" y="6357958"/>
            <a:ext cx="5000660" cy="361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142852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-7 Click on the downloaded installer once the download is complete.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0" y="5214950"/>
            <a:ext cx="1571604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750067" y="4750603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82" y="2071678"/>
            <a:ext cx="8137130" cy="1857388"/>
          </a:xfrm>
          <a:prstGeom prst="rect">
            <a:avLst/>
          </a:prstGeom>
        </p:spPr>
      </p:pic>
      <p:pic>
        <p:nvPicPr>
          <p:cNvPr id="3" name="Picture 2" descr="logoletterhea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9058" y="6357958"/>
            <a:ext cx="5000660" cy="361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28572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-8 </a:t>
            </a:r>
            <a:r>
              <a:rPr lang="en-US" sz="2400" b="1" dirty="0" smtClean="0"/>
              <a:t>Wait for 100% installation.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232</Words>
  <Application>Microsoft Office PowerPoint</Application>
  <PresentationFormat>On-screen Show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abc</cp:lastModifiedBy>
  <cp:revision>57</cp:revision>
  <dcterms:created xsi:type="dcterms:W3CDTF">2020-05-08T15:51:31Z</dcterms:created>
  <dcterms:modified xsi:type="dcterms:W3CDTF">2020-05-08T17:07:07Z</dcterms:modified>
</cp:coreProperties>
</file>